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3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282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5349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57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480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473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827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953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148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6621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139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2270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61D69B-867C-4173-8E14-81D06AC08A3D}" type="datetimeFigureOut">
              <a:rPr lang="zh-CN" altLang="en-US" smtClean="0"/>
              <a:t>2023/2/8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04F58-2F86-489F-BF03-061FDF1891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18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7705" y="1137285"/>
            <a:ext cx="7448550" cy="55435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45770" y="948690"/>
            <a:ext cx="345799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认知失调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找工作失败了，工作不好</a:t>
            </a:r>
            <a:r>
              <a:rPr lang="en-US" altLang="zh-CN" dirty="0" smtClean="0"/>
              <a:t>anyway</a:t>
            </a:r>
          </a:p>
          <a:p>
            <a:r>
              <a:rPr lang="zh-CN" altLang="en-US" dirty="0" smtClean="0"/>
              <a:t>相信富人都是贪婪和邪恶的</a:t>
            </a:r>
            <a:endParaRPr lang="en-US" altLang="zh-CN" dirty="0" smtClean="0"/>
          </a:p>
          <a:p>
            <a:r>
              <a:rPr lang="zh-CN" altLang="en-US" dirty="0" smtClean="0"/>
              <a:t>但是自己想成为富人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59409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416" y="2514600"/>
            <a:ext cx="5140583" cy="423386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30" y="2080260"/>
            <a:ext cx="5604939" cy="4668202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54430" y="6858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不断强化</a:t>
            </a:r>
          </a:p>
        </p:txBody>
      </p:sp>
    </p:spTree>
    <p:extLst>
      <p:ext uri="{BB962C8B-B14F-4D97-AF65-F5344CB8AC3E}">
        <p14:creationId xmlns:p14="http://schemas.microsoft.com/office/powerpoint/2010/main" val="2356716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5470" y="1498282"/>
            <a:ext cx="9944100" cy="49815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54430" y="685800"/>
            <a:ext cx="2093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mtClean="0"/>
              <a:t>选项太多 反而不行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785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507" y="1219200"/>
            <a:ext cx="9496425" cy="51054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62940" y="46863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别人其实不怎么观察你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86603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9725" y="1368742"/>
            <a:ext cx="10458450" cy="528637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88620" y="651510"/>
            <a:ext cx="6561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锚点效应  锚点很影响决策  尤其是定价 先看个贵的 对比出划算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8495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990" y="2529444"/>
            <a:ext cx="9620413" cy="41623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80110" y="1177290"/>
            <a:ext cx="8762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Halo</a:t>
            </a:r>
            <a:r>
              <a:rPr lang="zh-CN" altLang="en-US" dirty="0" smtClean="0"/>
              <a:t> </a:t>
            </a:r>
            <a:r>
              <a:rPr lang="en-US" altLang="zh-CN" dirty="0" smtClean="0"/>
              <a:t>effect:   </a:t>
            </a:r>
            <a:r>
              <a:rPr lang="zh-CN" altLang="en-US" dirty="0" smtClean="0"/>
              <a:t>顺序 重要</a:t>
            </a:r>
            <a:r>
              <a:rPr lang="en-US" altLang="zh-CN" dirty="0" smtClean="0"/>
              <a:t>~  </a:t>
            </a:r>
            <a:r>
              <a:rPr lang="zh-CN" altLang="en-US" dirty="0" smtClean="0"/>
              <a:t>体现在对人的看法、情侣间的蜜月期以及开会时的发言顺序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73291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63" y="576262"/>
            <a:ext cx="12201525" cy="570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275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5957" y="839890"/>
            <a:ext cx="10341293" cy="601811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2940" y="37719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赌徒谬论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2500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6099" y="3086100"/>
            <a:ext cx="8715901" cy="359119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525"/>
            <a:ext cx="5153025" cy="6153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105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1133475"/>
            <a:ext cx="9867900" cy="57245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7220" y="548640"/>
            <a:ext cx="20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Conformation Bias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520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3170" y="1655437"/>
            <a:ext cx="9122092" cy="576167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212" y="160012"/>
            <a:ext cx="11449050" cy="149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567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80</Words>
  <Application>Microsoft Office PowerPoint</Application>
  <PresentationFormat>宽屏</PresentationFormat>
  <Paragraphs>12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Liu, Hong</dc:creator>
  <cp:lastModifiedBy>Liu, Hong</cp:lastModifiedBy>
  <cp:revision>13</cp:revision>
  <dcterms:created xsi:type="dcterms:W3CDTF">2023-02-08T02:35:45Z</dcterms:created>
  <dcterms:modified xsi:type="dcterms:W3CDTF">2023-02-08T03:10:21Z</dcterms:modified>
</cp:coreProperties>
</file>

<file path=docProps/thumbnail.jpeg>
</file>